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450" r:id="rId3"/>
    <p:sldId id="446" r:id="rId4"/>
    <p:sldId id="453" r:id="rId5"/>
    <p:sldId id="447" r:id="rId6"/>
    <p:sldId id="454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DE997"/>
    <a:srgbClr val="FFFF00"/>
    <a:srgbClr val="8588FF"/>
    <a:srgbClr val="9FA1FF"/>
    <a:srgbClr val="A1B3FD"/>
    <a:srgbClr val="A2A6F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6" autoAdjust="0"/>
    <p:restoredTop sz="90294" autoAdjust="0"/>
  </p:normalViewPr>
  <p:slideViewPr>
    <p:cSldViewPr>
      <p:cViewPr varScale="1">
        <p:scale>
          <a:sx n="88" d="100"/>
          <a:sy n="88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t" anchorCtr="0" compatLnSpc="1">
            <a:prstTxWarp prst="textNoShape">
              <a:avLst/>
            </a:prstTxWarp>
          </a:bodyPr>
          <a:lstStyle>
            <a:lvl1pPr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5" y="3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t" anchorCtr="0" compatLnSpc="1">
            <a:prstTxWarp prst="textNoShape">
              <a:avLst/>
            </a:prstTxWarp>
          </a:bodyPr>
          <a:lstStyle>
            <a:lvl1pPr algn="r"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19175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b" anchorCtr="0" compatLnSpc="1">
            <a:prstTxWarp prst="textNoShape">
              <a:avLst/>
            </a:prstTxWarp>
          </a:bodyPr>
          <a:lstStyle>
            <a:lvl1pPr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5" y="9119175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b" anchorCtr="0" compatLnSpc="1">
            <a:prstTxWarp prst="textNoShape">
              <a:avLst/>
            </a:prstTxWarp>
          </a:bodyPr>
          <a:lstStyle>
            <a:lvl1pPr algn="r" defTabSz="972141">
              <a:defRPr sz="1200"/>
            </a:lvl1pPr>
          </a:lstStyle>
          <a:p>
            <a:pPr>
              <a:defRPr/>
            </a:pPr>
            <a:fld id="{8D98C6FA-168A-43ED-8EAA-3DA54CC82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t" anchorCtr="0" compatLnSpc="1">
            <a:prstTxWarp prst="textNoShape">
              <a:avLst/>
            </a:prstTxWarp>
          </a:bodyPr>
          <a:lstStyle>
            <a:lvl1pPr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5" y="3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t" anchorCtr="0" compatLnSpc="1">
            <a:prstTxWarp prst="textNoShape">
              <a:avLst/>
            </a:prstTxWarp>
          </a:bodyPr>
          <a:lstStyle>
            <a:lvl1pPr algn="r"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5" y="4561227"/>
            <a:ext cx="5850835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19175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b" anchorCtr="0" compatLnSpc="1">
            <a:prstTxWarp prst="textNoShape">
              <a:avLst/>
            </a:prstTxWarp>
          </a:bodyPr>
          <a:lstStyle>
            <a:lvl1pPr defTabSz="97214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5" y="9119175"/>
            <a:ext cx="3170582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87" tIns="48645" rIns="97287" bIns="48645" numCol="1" anchor="b" anchorCtr="0" compatLnSpc="1">
            <a:prstTxWarp prst="textNoShape">
              <a:avLst/>
            </a:prstTxWarp>
          </a:bodyPr>
          <a:lstStyle>
            <a:lvl1pPr algn="r" defTabSz="972141">
              <a:defRPr sz="1200"/>
            </a:lvl1pPr>
          </a:lstStyle>
          <a:p>
            <a:pPr>
              <a:defRPr/>
            </a:pPr>
            <a:fld id="{A0DF7BF4-4C80-45E9-94F0-C1517D7E7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3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0469" indent="-296336" defTabSz="9713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5338" indent="-237067" defTabSz="9713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9474" indent="-237067" defTabSz="9713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3608" indent="-237067" defTabSz="9713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7744" indent="-237067" defTabSz="971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1880" indent="-237067" defTabSz="971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6014" indent="-237067" defTabSz="971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30148" indent="-237067" defTabSz="971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54BFFA-7821-40EA-A7B2-CEFFD8D2362C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9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3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0471" indent="-296337" defTabSz="9713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5342" indent="-237068" defTabSz="9713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9479" indent="-237068" defTabSz="9713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3616" indent="-237068" defTabSz="9713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7753" indent="-237068" defTabSz="97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1889" indent="-237068" defTabSz="97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6027" indent="-237068" defTabSz="97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30161" indent="-237068" defTabSz="97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2998D1-3C79-4CA5-8CC7-700F6C87F663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7BF4-4C80-45E9-94F0-C1517D7E75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8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7BF4-4C80-45E9-94F0-C1517D7E75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2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753D-A90E-49F8-8924-F5BDCE828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7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59FD-501B-48C3-BDB4-D4C326E20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8973-1A8F-40DA-82E8-B8E3DEE2D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FFCF-37C0-4571-BADC-2237F6C8A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9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D2B8-34CD-471A-B92A-A08E7A5BB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A7D6-3E9E-44F9-8B3F-56AF5DDB3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7C82-1FD4-4910-A7B1-8AC350D7F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497A-992B-4E5B-A55F-70BD4DD8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1E8D-531B-455A-86A0-2EA7BD1F3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E6CC-9BF9-4F34-B06B-ACE92DFD6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3EF7-CFC2-4543-B990-18C7B39A0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B6FA-CCCC-485E-B68A-46E3377CF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5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FC26DF-FF14-439B-B2FC-C64C3CB84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aicw.org/2x3logohighres.t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over"/>
          <p:cNvPicPr>
            <a:picLocks noChangeAspect="1" noChangeArrowheads="1"/>
          </p:cNvPicPr>
          <p:nvPr/>
        </p:nvPicPr>
        <p:blipFill rotWithShape="1">
          <a:blip r:embed="rId3" cstate="screen">
            <a:lum bright="42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0" y="-26988"/>
            <a:ext cx="9143999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2019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Florida Inland Navigation District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Proposed Applications</a:t>
            </a:r>
          </a:p>
        </p:txBody>
      </p:sp>
      <p:pic>
        <p:nvPicPr>
          <p:cNvPr id="2052" name="Picture 4" descr="color2x3b">
            <a:hlinkClick r:id="rId4" tooltip="&quot;Click to get high resolution logo&quot;"/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0" y="3429000"/>
            <a:ext cx="2784475" cy="320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7" descr="cov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91800" y="-6019800"/>
            <a:ext cx="73136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0" y="228600"/>
            <a:ext cx="38481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IND project locat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5" y="1033579"/>
            <a:ext cx="8501990" cy="5371331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8834" y="137545"/>
            <a:ext cx="5319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Location of 2019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Proposed FIND Projects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210299" y="3879738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567218"/>
            <a:ext cx="2057400" cy="337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1301" y="5462017"/>
            <a:ext cx="149579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Design Phase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1301" y="5890171"/>
            <a:ext cx="1894764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Construction Phase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84" y="3661784"/>
            <a:ext cx="3048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882459" y="3050569"/>
            <a:ext cx="194447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Oak Harbor Dredge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56310" y="5310667"/>
            <a:ext cx="1676401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Mandarin Park Dock &amp; Kayak Launch</a:t>
            </a:r>
            <a:endParaRPr lang="en-US" sz="1400" b="1" dirty="0"/>
          </a:p>
        </p:txBody>
      </p:sp>
      <p:cxnSp>
        <p:nvCxnSpPr>
          <p:cNvPr id="50" name="Straight Arrow Connector 49"/>
          <p:cNvCxnSpPr>
            <a:endCxn id="40" idx="4"/>
          </p:cNvCxnSpPr>
          <p:nvPr/>
        </p:nvCxnSpPr>
        <p:spPr>
          <a:xfrm flipH="1">
            <a:off x="4860471" y="5550444"/>
            <a:ext cx="995839" cy="219424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6442685" y="4032139"/>
            <a:ext cx="732589" cy="16253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75274" y="3904431"/>
            <a:ext cx="165166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Johnston Island Acquisition</a:t>
            </a:r>
            <a:endParaRPr lang="en-US" sz="1400" b="1" dirty="0"/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4593771" y="5653445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6476999" y="3358745"/>
            <a:ext cx="405460" cy="360499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9855" y="6280666"/>
            <a:ext cx="1233754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Acquisition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6236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85" y="200167"/>
            <a:ext cx="8571685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Mandarin Park Boat Ramp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Dock &amp; Adaptive Kayak Launch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281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Council District 6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Cost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$750,000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22" y="1340850"/>
            <a:ext cx="3984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Scope: Construct extension of boat ramp dock &amp; install adaptive kayak launch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2314"/>
            <a:ext cx="6624994" cy="45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4017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Oak Harbor Boat Ramp Dredge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838200"/>
            <a:ext cx="353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Council District 13</a:t>
            </a:r>
          </a:p>
          <a:p>
            <a:endParaRPr lang="en-US" sz="1200" dirty="0"/>
          </a:p>
          <a:p>
            <a:r>
              <a:rPr lang="en-US" dirty="0" smtClean="0"/>
              <a:t>Cost: $1,600,000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3378"/>
            <a:ext cx="8665959" cy="49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61579" y="838200"/>
            <a:ext cx="415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Scope: Implementation of dredge from ramp to channel; approx. 9700 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42" y="133990"/>
            <a:ext cx="86984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Johnston Island Acquisition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13" y="730336"/>
            <a:ext cx="30596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Council District 13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Cost $1,500,000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25%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37.5% COJ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37.5% COAB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72615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Scope: Acquire Johnston Island in ICW under Atlantic Blvd Bridge for future park/boating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3602"/>
            <a:ext cx="6743700" cy="5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4117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808"/>
            <a:ext cx="8839200" cy="33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449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116</Words>
  <Application>Microsoft Office PowerPoint</Application>
  <PresentationFormat>On-screen Show (4:3)</PresentationFormat>
  <Paragraphs>32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2019 Florida Inland Navigation District  Proposed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 Florida Inland Navigational District  Proposed Applications</dc:title>
  <dc:creator>City of Jacksonville</dc:creator>
  <cp:lastModifiedBy>Administrator</cp:lastModifiedBy>
  <cp:revision>531</cp:revision>
  <cp:lastPrinted>2018-12-10T20:00:47Z</cp:lastPrinted>
  <dcterms:created xsi:type="dcterms:W3CDTF">2006-11-28T17:00:43Z</dcterms:created>
  <dcterms:modified xsi:type="dcterms:W3CDTF">2018-12-10T20:01:00Z</dcterms:modified>
</cp:coreProperties>
</file>